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64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FFCC"/>
    <a:srgbClr val="DDF2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E11323-CC4A-4A7D-959E-480EC8AF7500}" v="4" dt="2025-08-12T06:47:32.4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D9ACC3-2BB7-4E0F-82AE-32F9BADFB24B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C90762-7F6A-4492-AB56-9794F04AA9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8499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C90762-7F6A-4492-AB56-9794F04AA91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5039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AE034E-5532-41DA-604A-22FB983802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415E0F-E126-9A97-69AA-5060C5B857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0BD842-953B-5F78-31E8-9E67239C1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B47FDA-8408-9230-C024-7D46D9D4B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5D29629-B170-8F4F-DC4B-B4123E2A3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4935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B0ABA1-577D-02E2-AAFE-4F72A9930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C4D9CE7-1DFA-A514-1BC2-33DBB31080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3E3EF6-50A7-12CE-9831-339D3B0C3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81A8BE-E0EE-7764-8574-BB9087BC1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655F7EA-3937-B9EC-0DB8-D8A267286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274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BE18977-1D3F-9968-72B4-4BD4FAD16B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5467242-B3B9-28EF-090B-9C7CF0A14C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2EDDB6-E398-15B0-5FF8-0A9468C40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E30F0AE-2A0A-8010-B4DE-D62D7588A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73AA6A-27E9-6A11-5E54-002CC2064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558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05EB6B-CF66-C4C9-8C8E-4607CD4C1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61F191D-384E-455F-2168-95697C717D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5FDEC5-890A-2A12-6E46-D6E1A0E25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897F39-F5BF-6459-5342-C597F8FF6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77E9637-2809-8D2D-5531-D6AADFE18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566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456109-0308-E7B8-FF30-FB21A480B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15804CA-B89E-505F-FCAF-D04B0E414D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D73DD71-B67B-1552-D995-28BD1EBE2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62006F-DF32-5FBF-C17D-CA4B21C1C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0E5F77-F26A-A02C-2260-699EC5783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5755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C19FA4-2487-7838-DABD-A4CF445E8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89CEEC-7258-CC48-F1F3-FA04516894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3277D89-B718-5320-F420-C1D3E0A700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93D9DE5-BCF9-C986-E566-FBA39D228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C5B5E13-9E75-44DE-85FB-58043E365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564C647-7CA8-EEC2-1717-4FDCC4FA8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9460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AA9974-9218-187D-CB75-B261EC4F5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80FF89-A5E1-1D7F-EA5C-BDD812C670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C7E2045-E30E-9C69-7063-4E2D679691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E31DDFD-3539-5A3B-29DD-46C45E8D30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1212908-3183-3BC7-1084-55C417661F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7AF6C35-483C-C335-B99F-D06112306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C2CD8EF-B9AB-376B-4E6A-567835551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71AE99B-AE5B-55F6-0194-3FEE1F8F4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60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BF49E4-87B8-C59A-66D4-EFAF0BC4B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FF2B7D5-045E-548A-DBB7-9700AF857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B69B4A3-CA2B-FBBB-77B4-071774E80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86B69C3-ACAA-B33E-5347-DC671C507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924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979131E-C3DF-620C-1FA2-4EC6B2CA1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7EF019E-7A96-EB30-BE69-0B76BA2DA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9ECB352-6F1A-F86B-0841-1DEC28A54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707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C9CE90-6480-A94A-FBCF-7A8CFE0C4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3E531E-7ACC-F37F-7163-BD89FCAD4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7F39DD5-6817-A405-7524-6C8F538C3F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A740456-2EE0-96FF-AFB2-BB0586976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7E87D27-47C1-4FEA-2CE2-A139BB0B1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DBDBB50-1E15-AFDB-FDFD-9DE00AB02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493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EFC79A-D155-E193-82D5-DFA824BC5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F71D775-8D61-B320-94FD-BCA8EDE884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94A3318-BB87-4B87-5C6D-FFED617378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02BF74E-B0E6-95FB-6984-0E819F19D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ED53399-DECB-6740-4693-033E0A4BE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227B615-A9D8-A398-E6FA-26647E4DB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76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0B00AF5-CC58-F9B4-0F66-71A6EE293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EBCCF3E-08BC-5064-0589-48F4D58C45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E1B206-8F02-7668-55BD-C209248B62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1BB0D-B05E-4E24-8307-1F8C3D7E87B4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98F7C9-5BD2-1D40-5076-0EC77B5CDD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F0883D-4D74-E609-64A1-6093FBF5EB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96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BA654B5A-F8C6-5A1A-E76B-F28169C762D6}"/>
              </a:ext>
            </a:extLst>
          </p:cNvPr>
          <p:cNvSpPr/>
          <p:nvPr/>
        </p:nvSpPr>
        <p:spPr>
          <a:xfrm>
            <a:off x="471948" y="707363"/>
            <a:ext cx="6282813" cy="5927719"/>
          </a:xfrm>
          <a:prstGeom prst="rect">
            <a:avLst/>
          </a:prstGeom>
          <a:solidFill>
            <a:srgbClr val="DDF2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53DFBC4-E440-0DEA-228E-EA153646EAA5}"/>
              </a:ext>
            </a:extLst>
          </p:cNvPr>
          <p:cNvSpPr txBox="1"/>
          <p:nvPr/>
        </p:nvSpPr>
        <p:spPr>
          <a:xfrm>
            <a:off x="380179" y="210858"/>
            <a:ext cx="9694607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kumimoji="1" lang="ja-JP" altLang="en-US" sz="2000" b="1">
                <a:latin typeface="ＭＳ Ｐゴシック"/>
                <a:ea typeface="ＭＳ Ｐゴシック"/>
              </a:rPr>
              <a:t>用件がひとめでわかる</a:t>
            </a:r>
            <a:r>
              <a:rPr lang="ja-JP" altLang="en-US" sz="2000" b="1">
                <a:latin typeface="ＭＳ Ｐゴシック"/>
                <a:ea typeface="ＭＳ Ｐゴシック"/>
              </a:rPr>
              <a:t>電子</a:t>
            </a:r>
            <a:r>
              <a:rPr kumimoji="1" lang="ja-JP" altLang="en-US" sz="2000" b="1">
                <a:latin typeface="ＭＳ Ｐゴシック"/>
                <a:ea typeface="ＭＳ Ｐゴシック"/>
              </a:rPr>
              <a:t>メールの件名を考えよう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FAC33903-0463-FE69-4C71-B870C95C079D}"/>
              </a:ext>
            </a:extLst>
          </p:cNvPr>
          <p:cNvCxnSpPr>
            <a:cxnSpLocks/>
          </p:cNvCxnSpPr>
          <p:nvPr/>
        </p:nvCxnSpPr>
        <p:spPr>
          <a:xfrm>
            <a:off x="1591883" y="1117193"/>
            <a:ext cx="3635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2B738A17-9DDE-E20C-5DFA-6BEC25D344AC}"/>
              </a:ext>
            </a:extLst>
          </p:cNvPr>
          <p:cNvSpPr/>
          <p:nvPr/>
        </p:nvSpPr>
        <p:spPr>
          <a:xfrm>
            <a:off x="655483" y="772958"/>
            <a:ext cx="760361" cy="31886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</a:t>
            </a: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89C65EEA-743D-E8CA-65F7-606C6507C42E}"/>
              </a:ext>
            </a:extLst>
          </p:cNvPr>
          <p:cNvSpPr/>
          <p:nvPr/>
        </p:nvSpPr>
        <p:spPr>
          <a:xfrm>
            <a:off x="655483" y="1364013"/>
            <a:ext cx="760361" cy="31886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件名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1C49545F-0748-55AC-3E65-378988269AFF}"/>
              </a:ext>
            </a:extLst>
          </p:cNvPr>
          <p:cNvCxnSpPr>
            <a:cxnSpLocks/>
          </p:cNvCxnSpPr>
          <p:nvPr/>
        </p:nvCxnSpPr>
        <p:spPr>
          <a:xfrm>
            <a:off x="1599379" y="1809267"/>
            <a:ext cx="4905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02B1DA2-A0F5-0E2B-F12D-6DF8B15B0334}"/>
              </a:ext>
            </a:extLst>
          </p:cNvPr>
          <p:cNvSpPr txBox="1"/>
          <p:nvPr/>
        </p:nvSpPr>
        <p:spPr>
          <a:xfrm>
            <a:off x="1591883" y="761006"/>
            <a:ext cx="310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s-</a:t>
            </a:r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ｆ</a:t>
            </a:r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uji@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</a:t>
            </a:r>
            <a:r>
              <a:rPr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.</a:t>
            </a:r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</a:t>
            </a:r>
            <a:r>
              <a:rPr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.jp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73F3BC8-26EB-8047-601F-A7E7A8907298}"/>
              </a:ext>
            </a:extLst>
          </p:cNvPr>
          <p:cNvSpPr/>
          <p:nvPr/>
        </p:nvSpPr>
        <p:spPr>
          <a:xfrm>
            <a:off x="655483" y="1992563"/>
            <a:ext cx="5842000" cy="45681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</a:t>
            </a:r>
            <a:r>
              <a:rPr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藤</a:t>
            </a:r>
            <a:r>
              <a:rPr kumimoji="1"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</a:t>
            </a:r>
            <a:endParaRPr kumimoji="1" lang="en-US" altLang="ja-JP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400">
                <a:solidFill>
                  <a:schemeClr val="tx1"/>
                </a:solidFill>
                <a:latin typeface="ＭＳ Ｐゴシック"/>
                <a:ea typeface="ＭＳ Ｐゴシック"/>
              </a:rPr>
              <a:t>こんにちは　</a:t>
            </a:r>
            <a:r>
              <a:rPr kumimoji="1" lang="en-US" altLang="ja-JP" sz="1400" dirty="0">
                <a:solidFill>
                  <a:schemeClr val="tx1"/>
                </a:solidFill>
                <a:latin typeface="ＭＳ Ｐゴシック"/>
                <a:ea typeface="ＭＳ Ｐゴシック"/>
              </a:rPr>
              <a:t>K</a:t>
            </a:r>
            <a:r>
              <a:rPr kumimoji="1" lang="ja-JP" altLang="en-US" sz="1400">
                <a:solidFill>
                  <a:schemeClr val="tx1"/>
                </a:solidFill>
                <a:latin typeface="ＭＳ Ｐゴシック"/>
                <a:ea typeface="ＭＳ Ｐゴシック"/>
              </a:rPr>
              <a:t>本です。</a:t>
            </a:r>
            <a:br>
              <a:rPr lang="ja-JP" altLang="en-US" sz="1400" dirty="0">
                <a:solidFill>
                  <a:schemeClr val="tx1"/>
                </a:solidFill>
                <a:latin typeface="ＭＳ Ｐゴシック"/>
                <a:ea typeface="ＭＳ Ｐゴシック"/>
              </a:rPr>
            </a:br>
            <a:r>
              <a:rPr lang="ja-JP" altLang="en-US" sz="1400">
                <a:solidFill>
                  <a:schemeClr val="tx1"/>
                </a:solidFill>
                <a:latin typeface="ＭＳ Ｐゴシック"/>
                <a:ea typeface="ＭＳ Ｐゴシック"/>
              </a:rPr>
              <a:t>お久しぶりです。</a:t>
            </a:r>
            <a:endParaRPr kumimoji="1" lang="en-US" altLang="ja-JP" sz="1400">
              <a:solidFill>
                <a:schemeClr val="tx1"/>
              </a:solidFill>
              <a:latin typeface="ＭＳ Ｐゴシック"/>
              <a:ea typeface="ＭＳ Ｐゴシック"/>
            </a:endParaRPr>
          </a:p>
          <a:p>
            <a:endParaRPr lang="en-US" altLang="ja-JP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中学校の時に担任だった</a:t>
            </a:r>
            <a:r>
              <a:rPr lang="en-US" altLang="ja-JP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U</a:t>
            </a:r>
            <a:r>
              <a:rPr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先生が海外の学校に異動されることは聞いていますか？　</a:t>
            </a:r>
            <a:r>
              <a:rPr kumimoji="1"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急な話でみんなびっくりしています。</a:t>
            </a:r>
            <a:endParaRPr kumimoji="1" lang="en-US" altLang="ja-JP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400">
                <a:solidFill>
                  <a:schemeClr val="tx1"/>
                </a:solidFill>
                <a:latin typeface="ＭＳ Ｐゴシック"/>
                <a:ea typeface="ＭＳ Ｐゴシック"/>
              </a:rPr>
              <a:t>なかなか会えなくなってしまうので、</a:t>
            </a:r>
            <a:r>
              <a:rPr lang="ja-JP" altLang="en-US" sz="1400">
                <a:solidFill>
                  <a:schemeClr val="tx1"/>
                </a:solidFill>
                <a:latin typeface="ＭＳ Ｐゴシック"/>
                <a:ea typeface="ＭＳ Ｐゴシック"/>
              </a:rPr>
              <a:t>引っ越しされる前に</a:t>
            </a:r>
            <a:r>
              <a:rPr lang="en-US" altLang="ja-JP" sz="1400" dirty="0">
                <a:solidFill>
                  <a:schemeClr val="tx1"/>
                </a:solidFill>
                <a:latin typeface="ＭＳ Ｐゴシック"/>
                <a:ea typeface="ＭＳ Ｐゴシック"/>
              </a:rPr>
              <a:t>U</a:t>
            </a:r>
            <a:r>
              <a:rPr lang="ja-JP" altLang="en-US" sz="1400">
                <a:solidFill>
                  <a:schemeClr val="tx1"/>
                </a:solidFill>
                <a:latin typeface="ＭＳ Ｐゴシック"/>
                <a:ea typeface="ＭＳ Ｐゴシック"/>
              </a:rPr>
              <a:t>先生に会いに行こうと思いますが、</a:t>
            </a:r>
            <a:r>
              <a:rPr lang="en-US" altLang="ja-JP" sz="1400" dirty="0">
                <a:solidFill>
                  <a:schemeClr val="tx1"/>
                </a:solidFill>
                <a:latin typeface="ＭＳ Ｐゴシック"/>
                <a:ea typeface="ＭＳ Ｐゴシック"/>
              </a:rPr>
              <a:t>S</a:t>
            </a:r>
            <a:r>
              <a:rPr lang="ja-JP" altLang="en-US" sz="1400">
                <a:solidFill>
                  <a:schemeClr val="tx1"/>
                </a:solidFill>
                <a:latin typeface="ＭＳ Ｐゴシック"/>
                <a:ea typeface="ＭＳ Ｐゴシック"/>
              </a:rPr>
              <a:t>藤さんも行きませんか。</a:t>
            </a:r>
            <a:endParaRPr lang="en-US" altLang="ja-JP" sz="1400">
              <a:solidFill>
                <a:schemeClr val="tx1"/>
              </a:solidFill>
              <a:latin typeface="ＭＳ Ｐゴシック"/>
              <a:ea typeface="ＭＳ Ｐゴシック"/>
            </a:endParaRPr>
          </a:p>
          <a:p>
            <a:endParaRPr lang="en-US" altLang="ja-JP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早い</a:t>
            </a:r>
            <a:r>
              <a:rPr kumimoji="1"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方が良いので、来週の日曜日に行こうと思います。</a:t>
            </a:r>
            <a:endParaRPr kumimoji="1" lang="en-US" altLang="ja-JP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en-US" altLang="ja-JP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I</a:t>
            </a:r>
            <a:r>
              <a:rPr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田さんと</a:t>
            </a:r>
            <a:r>
              <a:rPr lang="en-US" altLang="ja-JP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</a:t>
            </a:r>
            <a:r>
              <a:rPr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村さんも一緒に行きたいと言っています。</a:t>
            </a:r>
            <a:endParaRPr lang="en-US" altLang="ja-JP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en-US" altLang="ja-JP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U</a:t>
            </a:r>
            <a:r>
              <a:rPr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先生の家は○○線の○○駅で降りて、バスで</a:t>
            </a:r>
            <a:r>
              <a:rPr lang="en-US" altLang="ja-JP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  <a:r>
              <a:rPr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分程度のところです。</a:t>
            </a:r>
            <a:endParaRPr lang="en-US" altLang="ja-JP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en-US" altLang="ja-JP" sz="1400" dirty="0">
                <a:solidFill>
                  <a:schemeClr val="tx1"/>
                </a:solidFill>
                <a:latin typeface="ＭＳ Ｐゴシック"/>
                <a:ea typeface="ＭＳ Ｐゴシック"/>
              </a:rPr>
              <a:t>S</a:t>
            </a:r>
            <a:r>
              <a:rPr kumimoji="1" lang="ja-JP" altLang="en-US" sz="1400">
                <a:solidFill>
                  <a:schemeClr val="tx1"/>
                </a:solidFill>
                <a:latin typeface="ＭＳ Ｐゴシック"/>
                <a:ea typeface="ＭＳ Ｐゴシック"/>
              </a:rPr>
              <a:t>藤さん</a:t>
            </a:r>
            <a:r>
              <a:rPr lang="ja-JP" altLang="en-US" sz="1400">
                <a:solidFill>
                  <a:schemeClr val="tx1"/>
                </a:solidFill>
                <a:latin typeface="ＭＳ Ｐゴシック"/>
                <a:ea typeface="ＭＳ Ｐゴシック"/>
              </a:rPr>
              <a:t>の都合を</a:t>
            </a:r>
            <a:r>
              <a:rPr kumimoji="1" lang="ja-JP" altLang="en-US" sz="1400">
                <a:solidFill>
                  <a:schemeClr val="tx1"/>
                </a:solidFill>
                <a:latin typeface="ＭＳ Ｐゴシック"/>
                <a:ea typeface="ＭＳ Ｐゴシック"/>
              </a:rPr>
              <a:t>メールで</a:t>
            </a:r>
            <a:r>
              <a:rPr lang="ja-JP" altLang="en-US" sz="1400">
                <a:solidFill>
                  <a:schemeClr val="tx1"/>
                </a:solidFill>
                <a:latin typeface="ＭＳ Ｐゴシック"/>
                <a:ea typeface="ＭＳ Ｐゴシック"/>
              </a:rPr>
              <a:t>教えて</a:t>
            </a:r>
            <a:r>
              <a:rPr kumimoji="1" lang="ja-JP" altLang="en-US" sz="1400">
                <a:solidFill>
                  <a:schemeClr val="tx1"/>
                </a:solidFill>
                <a:latin typeface="ＭＳ Ｐゴシック"/>
                <a:ea typeface="ＭＳ Ｐゴシック"/>
              </a:rPr>
              <a:t>ください。</a:t>
            </a:r>
            <a:endParaRPr kumimoji="1" lang="en-US" altLang="ja-JP" sz="1400">
              <a:solidFill>
                <a:schemeClr val="tx1"/>
              </a:solidFill>
              <a:latin typeface="ＭＳ Ｐゴシック"/>
              <a:ea typeface="ＭＳ Ｐゴシック"/>
            </a:endParaRPr>
          </a:p>
          <a:p>
            <a:r>
              <a:rPr lang="ja-JP" altLang="en-US" sz="1400">
                <a:solidFill>
                  <a:schemeClr val="tx1"/>
                </a:solidFill>
                <a:latin typeface="ＭＳ Ｐゴシック"/>
                <a:ea typeface="ＭＳ Ｐゴシック"/>
              </a:rPr>
              <a:t>返信を待っています。</a:t>
            </a:r>
            <a:endParaRPr lang="en-US" altLang="ja-JP" sz="1400">
              <a:solidFill>
                <a:schemeClr val="tx1"/>
              </a:solidFill>
              <a:latin typeface="ＭＳ Ｐゴシック"/>
              <a:ea typeface="ＭＳ Ｐゴシック"/>
            </a:endParaRPr>
          </a:p>
          <a:p>
            <a:endParaRPr kumimoji="1" lang="en-US" altLang="ja-JP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*****************************************</a:t>
            </a:r>
            <a:endParaRPr lang="en-US" altLang="ja-JP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en-US" altLang="ja-JP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K</a:t>
            </a:r>
            <a:r>
              <a:rPr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</a:t>
            </a:r>
            <a:r>
              <a:rPr kumimoji="1"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</a:t>
            </a:r>
            <a:endParaRPr kumimoji="1" lang="en-US" altLang="ja-JP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en-US" altLang="ja-JP" sz="1400" dirty="0">
                <a:solidFill>
                  <a:schemeClr val="tx1"/>
                </a:solidFill>
                <a:latin typeface="ＭＳ Ｐゴシック"/>
                <a:ea typeface="ＭＳ Ｐゴシック"/>
              </a:rPr>
              <a:t>k-moto@</a:t>
            </a:r>
            <a:r>
              <a:rPr lang="ja-JP" altLang="en-US" sz="1400">
                <a:solidFill>
                  <a:schemeClr val="tx1"/>
                </a:solidFill>
                <a:latin typeface="ＭＳ Ｐゴシック"/>
                <a:ea typeface="ＭＳ Ｐゴシック"/>
              </a:rPr>
              <a:t> ○○○</a:t>
            </a:r>
            <a:r>
              <a:rPr lang="en-US" altLang="ja-JP" sz="1400" dirty="0">
                <a:solidFill>
                  <a:schemeClr val="tx1"/>
                </a:solidFill>
                <a:latin typeface="ＭＳ Ｐゴシック"/>
                <a:ea typeface="ＭＳ Ｐゴシック"/>
              </a:rPr>
              <a:t>.</a:t>
            </a:r>
            <a:r>
              <a:rPr lang="ja-JP" altLang="en-US" sz="1400">
                <a:solidFill>
                  <a:schemeClr val="tx1"/>
                </a:solidFill>
                <a:latin typeface="ＭＳ Ｐゴシック"/>
                <a:ea typeface="ＭＳ Ｐゴシック"/>
              </a:rPr>
              <a:t>○○</a:t>
            </a:r>
            <a:r>
              <a:rPr lang="en-US" altLang="ja-JP" sz="1400" dirty="0">
                <a:solidFill>
                  <a:schemeClr val="tx1"/>
                </a:solidFill>
                <a:latin typeface="ＭＳ Ｐゴシック"/>
                <a:ea typeface="ＭＳ Ｐゴシック"/>
              </a:rPr>
              <a:t>.</a:t>
            </a:r>
            <a:r>
              <a:rPr lang="en-US" altLang="ja-JP" sz="1400" dirty="0" err="1">
                <a:solidFill>
                  <a:schemeClr val="tx1"/>
                </a:solidFill>
                <a:latin typeface="ＭＳ Ｐゴシック"/>
                <a:ea typeface="ＭＳ Ｐゴシック"/>
              </a:rPr>
              <a:t>jp</a:t>
            </a:r>
            <a:r>
              <a:rPr lang="en-US" altLang="ja-JP" sz="1400" dirty="0" err="1">
                <a:latin typeface="ＭＳ Ｐゴシック"/>
                <a:ea typeface="ＭＳ Ｐゴシック"/>
              </a:rPr>
              <a:t>jp</a:t>
            </a:r>
            <a:b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endParaRPr lang="en-US" altLang="ja-JP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D26D62C-888C-96C7-12F8-EDA20C5113A9}"/>
              </a:ext>
            </a:extLst>
          </p:cNvPr>
          <p:cNvSpPr txBox="1"/>
          <p:nvPr/>
        </p:nvSpPr>
        <p:spPr>
          <a:xfrm>
            <a:off x="7127732" y="2305772"/>
            <a:ext cx="4592320" cy="1477328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件名作成のポイント</a:t>
            </a:r>
            <a:r>
              <a:rPr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・文で書かない（体言止め） </a:t>
            </a:r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・メールの内容が一目でわかるようにする</a:t>
            </a:r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・無駄を省き、簡潔なものにする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4" name="吹き出し: 角を丸めた四角形 23">
            <a:extLst>
              <a:ext uri="{FF2B5EF4-FFF2-40B4-BE49-F238E27FC236}">
                <a16:creationId xmlns:a16="http://schemas.microsoft.com/office/drawing/2014/main" id="{4105A35E-6F7A-407D-474D-44191FF9FC39}"/>
              </a:ext>
            </a:extLst>
          </p:cNvPr>
          <p:cNvSpPr/>
          <p:nvPr/>
        </p:nvSpPr>
        <p:spPr>
          <a:xfrm>
            <a:off x="7359445" y="1179347"/>
            <a:ext cx="3972232" cy="629920"/>
          </a:xfrm>
          <a:prstGeom prst="wedgeRoundRectCallout">
            <a:avLst>
              <a:gd name="adj1" fmla="val -64285"/>
              <a:gd name="adj2" fmla="val 9942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班で話し合って、件名を入力しよう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CFEB649-01D9-1ECB-DCE5-449A26777015}"/>
              </a:ext>
            </a:extLst>
          </p:cNvPr>
          <p:cNvSpPr txBox="1"/>
          <p:nvPr/>
        </p:nvSpPr>
        <p:spPr>
          <a:xfrm>
            <a:off x="1599379" y="1313633"/>
            <a:ext cx="4898104" cy="4001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endParaRPr kumimoji="1" lang="ja-JP" altLang="en-US" sz="2000" b="1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1026FA8-7D63-4667-EA3A-E8F2B5723D70}"/>
              </a:ext>
            </a:extLst>
          </p:cNvPr>
          <p:cNvSpPr txBox="1"/>
          <p:nvPr/>
        </p:nvSpPr>
        <p:spPr>
          <a:xfrm>
            <a:off x="10251441" y="149303"/>
            <a:ext cx="1468611" cy="461665"/>
          </a:xfrm>
          <a:prstGeom prst="rect">
            <a:avLst/>
          </a:prstGeom>
          <a:solidFill>
            <a:srgbClr val="CCFFCC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altLang="ja-JP" sz="2400">
                <a:ea typeface="游ゴシック"/>
              </a:rPr>
              <a:t>〇</a:t>
            </a:r>
            <a:r>
              <a:rPr kumimoji="1" lang="ja-JP" altLang="en-US" sz="2400" b="1">
                <a:ea typeface="游ゴシック"/>
              </a:rPr>
              <a:t>班</a:t>
            </a:r>
            <a:endParaRPr kumimoji="1" lang="ja-JP" altLang="en-US" sz="2400">
              <a:ea typeface="游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73813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20FA0047-D0EB-4518-91B0-C2BB5F1C5919}"/>
</file>

<file path=customXml/itemProps2.xml><?xml version="1.0" encoding="utf-8"?>
<ds:datastoreItem xmlns:ds="http://schemas.openxmlformats.org/officeDocument/2006/customXml" ds:itemID="{479D29CC-19AF-41BB-948B-96BD34956516}"/>
</file>

<file path=customXml/itemProps3.xml><?xml version="1.0" encoding="utf-8"?>
<ds:datastoreItem xmlns:ds="http://schemas.openxmlformats.org/officeDocument/2006/customXml" ds:itemID="{E9B4CAE7-92A4-4E8C-AA62-CEDFAB35DB7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265</Words>
  <Application>Microsoft Office PowerPoint</Application>
  <PresentationFormat>ワイド画面</PresentationFormat>
  <Paragraphs>29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2025-08-12T06:47:32Z</dcterms:created>
  <dcterms:modified xsi:type="dcterms:W3CDTF">2025-08-12T06:47:34Z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